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2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0275213" cy="4280376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9536" userDrawn="1">
          <p15:clr>
            <a:srgbClr val="A4A3A4"/>
          </p15:clr>
        </p15:guide>
        <p15:guide id="3" orient="horz" pos="134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A"/>
    <a:srgbClr val="105A46"/>
    <a:srgbClr val="E4575E"/>
    <a:srgbClr val="F58A1F"/>
    <a:srgbClr val="B94034"/>
    <a:srgbClr val="B65A1F"/>
    <a:srgbClr val="B98200"/>
    <a:srgbClr val="587500"/>
    <a:srgbClr val="44BC92"/>
    <a:srgbClr val="1B5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6" d="100"/>
          <a:sy n="16" d="100"/>
        </p:scale>
        <p:origin x="1746" y="144"/>
      </p:cViewPr>
      <p:guideLst>
        <p:guide pos="9536"/>
        <p:guide orient="horz" pos="134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4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544495C-2C4F-4772-B986-6D474C6AEFAF}" type="datetime1">
              <a:rPr lang="fr-FR" smtClean="0"/>
              <a:t>22/09/2023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A23130-A1FC-4B06-A58E-240EEE4705E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183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3F95F-3FE3-4B4D-827F-A7229EE15229}" type="datetime1">
              <a:rPr lang="fr-FR" smtClean="0"/>
              <a:pPr/>
              <a:t>22/09/2023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136092-2EDF-47BF-99B1-B87430F95B70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6030565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175882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1pPr>
    <a:lvl2pPr marL="2087941" algn="l" defTabSz="4175882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2pPr>
    <a:lvl3pPr marL="4175882" algn="l" defTabSz="4175882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3pPr>
    <a:lvl4pPr marL="6263823" algn="l" defTabSz="4175882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4pPr>
    <a:lvl5pPr marL="8351764" algn="l" defTabSz="4175882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5pPr>
    <a:lvl6pPr marL="10439705" algn="l" defTabSz="4175882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6pPr>
    <a:lvl7pPr marL="12527646" algn="l" defTabSz="4175882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7pPr>
    <a:lvl8pPr marL="14615587" algn="l" defTabSz="4175882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8pPr>
    <a:lvl9pPr marL="16703528" algn="l" defTabSz="4175882" rtl="0" eaLnBrk="1" latinLnBrk="0" hangingPunct="1">
      <a:defRPr sz="54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8136092-2EDF-47BF-99B1-B87430F95B7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3846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29" Type="http://schemas.openxmlformats.org/officeDocument/2006/relationships/image" Target="../media/image28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84402" y="7005156"/>
            <a:ext cx="22706410" cy="14902051"/>
          </a:xfrm>
        </p:spPr>
        <p:txBody>
          <a:bodyPr anchor="b"/>
          <a:lstStyle>
            <a:lvl1pPr algn="ctr">
              <a:defRPr sz="14899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5960"/>
            </a:lvl1pPr>
            <a:lvl2pPr marL="1135319" indent="0" algn="ctr">
              <a:buNone/>
              <a:defRPr sz="4966"/>
            </a:lvl2pPr>
            <a:lvl3pPr marL="2270638" indent="0" algn="ctr">
              <a:buNone/>
              <a:defRPr sz="4470"/>
            </a:lvl3pPr>
            <a:lvl4pPr marL="3405957" indent="0" algn="ctr">
              <a:buNone/>
              <a:defRPr sz="3973"/>
            </a:lvl4pPr>
            <a:lvl5pPr marL="4541276" indent="0" algn="ctr">
              <a:buNone/>
              <a:defRPr sz="3973"/>
            </a:lvl5pPr>
            <a:lvl6pPr marL="5676595" indent="0" algn="ctr">
              <a:buNone/>
              <a:defRPr sz="3973"/>
            </a:lvl6pPr>
            <a:lvl7pPr marL="6811914" indent="0" algn="ctr">
              <a:buNone/>
              <a:defRPr sz="3973"/>
            </a:lvl7pPr>
            <a:lvl8pPr marL="7947233" indent="0" algn="ctr">
              <a:buNone/>
              <a:defRPr sz="3973"/>
            </a:lvl8pPr>
            <a:lvl9pPr marL="9082552" indent="0" algn="ctr">
              <a:buNone/>
              <a:defRPr sz="3973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smtClean="0"/>
              <a:t>MM.DD.20XX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75BE66-B004-4B62-93B5-6C3A07EE5DE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3871148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smtClean="0"/>
              <a:t>MM.DD.20XX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75BE66-B004-4B62-93B5-6C3A07EE5DE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21386352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665699" y="2278904"/>
            <a:ext cx="6528093" cy="3627421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81421" y="2278904"/>
            <a:ext cx="19205838" cy="36274211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smtClean="0"/>
              <a:t>MM.DD.20XX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75BE66-B004-4B62-93B5-6C3A07EE5DE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741022232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phisme 69">
            <a:extLst>
              <a:ext uri="{FF2B5EF4-FFF2-40B4-BE49-F238E27FC236}">
                <a16:creationId xmlns:a16="http://schemas.microsoft.com/office/drawing/2014/main" id="{3EB0F26B-EF67-45AE-B9D7-F16CE8D760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17102" y="9780175"/>
            <a:ext cx="6499079" cy="59408"/>
          </a:xfrm>
          <a:prstGeom prst="rect">
            <a:avLst/>
          </a:prstGeom>
        </p:spPr>
      </p:pic>
      <p:pic>
        <p:nvPicPr>
          <p:cNvPr id="73" name="Graphisme 72">
            <a:extLst>
              <a:ext uri="{FF2B5EF4-FFF2-40B4-BE49-F238E27FC236}">
                <a16:creationId xmlns:a16="http://schemas.microsoft.com/office/drawing/2014/main" id="{EE35787E-99B0-40C6-9105-C83783287C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5489890" y="9780175"/>
            <a:ext cx="6499079" cy="59408"/>
          </a:xfrm>
          <a:prstGeom prst="rect">
            <a:avLst/>
          </a:prstGeom>
        </p:spPr>
      </p:pic>
      <p:pic>
        <p:nvPicPr>
          <p:cNvPr id="74" name="Graphisme 73">
            <a:extLst>
              <a:ext uri="{FF2B5EF4-FFF2-40B4-BE49-F238E27FC236}">
                <a16:creationId xmlns:a16="http://schemas.microsoft.com/office/drawing/2014/main" id="{54E4CDFC-F54D-4B24-A397-95EED4412D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666197" y="9780175"/>
            <a:ext cx="6499079" cy="59408"/>
          </a:xfrm>
          <a:prstGeom prst="rect">
            <a:avLst/>
          </a:prstGeom>
        </p:spPr>
      </p:pic>
      <p:pic>
        <p:nvPicPr>
          <p:cNvPr id="76" name="Graphisme 75">
            <a:extLst>
              <a:ext uri="{FF2B5EF4-FFF2-40B4-BE49-F238E27FC236}">
                <a16:creationId xmlns:a16="http://schemas.microsoft.com/office/drawing/2014/main" id="{2C796C20-C435-47D1-A39F-36774906D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145549" y="38118574"/>
            <a:ext cx="6499079" cy="59408"/>
          </a:xfrm>
          <a:prstGeom prst="rect">
            <a:avLst/>
          </a:prstGeom>
        </p:spPr>
      </p:pic>
      <p:pic>
        <p:nvPicPr>
          <p:cNvPr id="77" name="Graphisme 76">
            <a:extLst>
              <a:ext uri="{FF2B5EF4-FFF2-40B4-BE49-F238E27FC236}">
                <a16:creationId xmlns:a16="http://schemas.microsoft.com/office/drawing/2014/main" id="{CC37E82C-07E7-4BD1-87B9-433A58C888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319097" y="38118574"/>
            <a:ext cx="6499079" cy="59408"/>
          </a:xfrm>
          <a:prstGeom prst="rect">
            <a:avLst/>
          </a:prstGeom>
        </p:spPr>
      </p:pic>
      <p:pic>
        <p:nvPicPr>
          <p:cNvPr id="78" name="Graphisme 77">
            <a:extLst>
              <a:ext uri="{FF2B5EF4-FFF2-40B4-BE49-F238E27FC236}">
                <a16:creationId xmlns:a16="http://schemas.microsoft.com/office/drawing/2014/main" id="{84AEA474-6D1D-4F34-A07A-9A080818AF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5492645" y="38118574"/>
            <a:ext cx="6499079" cy="59408"/>
          </a:xfrm>
          <a:prstGeom prst="rect">
            <a:avLst/>
          </a:prstGeom>
        </p:spPr>
      </p:pic>
      <p:pic>
        <p:nvPicPr>
          <p:cNvPr id="79" name="Graphisme 78">
            <a:extLst>
              <a:ext uri="{FF2B5EF4-FFF2-40B4-BE49-F238E27FC236}">
                <a16:creationId xmlns:a16="http://schemas.microsoft.com/office/drawing/2014/main" id="{D5CF3E23-E5D2-4FB2-B1D6-C5C92BC809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22666197" y="38118574"/>
            <a:ext cx="6499079" cy="5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40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482">
          <p15:clr>
            <a:srgbClr val="FBAE40"/>
          </p15:clr>
        </p15:guide>
        <p15:guide id="3" pos="95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smtClean="0"/>
              <a:t>MM.DD.20XX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75BE66-B004-4B62-93B5-6C3A07EE5DE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44371232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5653" y="10671222"/>
            <a:ext cx="26112371" cy="17805173"/>
          </a:xfrm>
        </p:spPr>
        <p:txBody>
          <a:bodyPr anchor="b"/>
          <a:lstStyle>
            <a:lvl1pPr>
              <a:defRPr sz="14899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65653" y="28644839"/>
            <a:ext cx="26112371" cy="9363320"/>
          </a:xfrm>
        </p:spPr>
        <p:txBody>
          <a:bodyPr/>
          <a:lstStyle>
            <a:lvl1pPr marL="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1pPr>
            <a:lvl2pPr marL="1135319" indent="0">
              <a:buNone/>
              <a:defRPr sz="4966">
                <a:solidFill>
                  <a:schemeClr val="tx1">
                    <a:tint val="75000"/>
                  </a:schemeClr>
                </a:solidFill>
              </a:defRPr>
            </a:lvl2pPr>
            <a:lvl3pPr marL="2270638" indent="0">
              <a:buNone/>
              <a:defRPr sz="4470">
                <a:solidFill>
                  <a:schemeClr val="tx1">
                    <a:tint val="75000"/>
                  </a:schemeClr>
                </a:solidFill>
              </a:defRPr>
            </a:lvl3pPr>
            <a:lvl4pPr marL="3405957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4pPr>
            <a:lvl5pPr marL="4541276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5pPr>
            <a:lvl6pPr marL="5676595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6pPr>
            <a:lvl7pPr marL="6811914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7pPr>
            <a:lvl8pPr marL="7947233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8pPr>
            <a:lvl9pPr marL="9082552" indent="0">
              <a:buNone/>
              <a:defRPr sz="3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smtClean="0"/>
              <a:t>MM.DD.20XX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75BE66-B004-4B62-93B5-6C3A07EE5DE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07133261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smtClean="0"/>
              <a:t>MM.DD.20XX</a:t>
            </a:r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75BE66-B004-4B62-93B5-6C3A07EE5DE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4144272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5364" y="2278907"/>
            <a:ext cx="26112371" cy="82734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85365" y="10492870"/>
            <a:ext cx="12807833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085365" y="15635264"/>
            <a:ext cx="12807833" cy="2299711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26827" y="10492870"/>
            <a:ext cx="12870909" cy="5142393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319" indent="0">
              <a:buNone/>
              <a:defRPr sz="4966" b="1"/>
            </a:lvl2pPr>
            <a:lvl3pPr marL="2270638" indent="0">
              <a:buNone/>
              <a:defRPr sz="4470" b="1"/>
            </a:lvl3pPr>
            <a:lvl4pPr marL="3405957" indent="0">
              <a:buNone/>
              <a:defRPr sz="3973" b="1"/>
            </a:lvl4pPr>
            <a:lvl5pPr marL="4541276" indent="0">
              <a:buNone/>
              <a:defRPr sz="3973" b="1"/>
            </a:lvl5pPr>
            <a:lvl6pPr marL="5676595" indent="0">
              <a:buNone/>
              <a:defRPr sz="3973" b="1"/>
            </a:lvl6pPr>
            <a:lvl7pPr marL="6811914" indent="0">
              <a:buNone/>
              <a:defRPr sz="3973" b="1"/>
            </a:lvl7pPr>
            <a:lvl8pPr marL="7947233" indent="0">
              <a:buNone/>
              <a:defRPr sz="3973" b="1"/>
            </a:lvl8pPr>
            <a:lvl9pPr marL="9082552" indent="0">
              <a:buNone/>
              <a:defRPr sz="397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26827" y="15635264"/>
            <a:ext cx="12870909" cy="2299711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smtClean="0"/>
              <a:t>MM.DD.20XX</a:t>
            </a:r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75BE66-B004-4B62-93B5-6C3A07EE5DE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6171064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smtClean="0"/>
              <a:t>MM.DD.20XX</a:t>
            </a:r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75BE66-B004-4B62-93B5-6C3A07EE5DE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744300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smtClean="0"/>
              <a:t>MM.DD.20XX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75BE66-B004-4B62-93B5-6C3A07EE5DE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184294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70909" y="6162952"/>
            <a:ext cx="15326827" cy="30418415"/>
          </a:xfrm>
        </p:spPr>
        <p:txBody>
          <a:bodyPr/>
          <a:lstStyle>
            <a:lvl1pPr>
              <a:defRPr sz="7946"/>
            </a:lvl1pPr>
            <a:lvl2pPr>
              <a:defRPr sz="6953"/>
            </a:lvl2pPr>
            <a:lvl3pPr>
              <a:defRPr sz="5960"/>
            </a:lvl3pPr>
            <a:lvl4pPr>
              <a:defRPr sz="4966"/>
            </a:lvl4pPr>
            <a:lvl5pPr>
              <a:defRPr sz="4966"/>
            </a:lvl5pPr>
            <a:lvl6pPr>
              <a:defRPr sz="4966"/>
            </a:lvl6pPr>
            <a:lvl7pPr>
              <a:defRPr sz="4966"/>
            </a:lvl7pPr>
            <a:lvl8pPr>
              <a:defRPr sz="4966"/>
            </a:lvl8pPr>
            <a:lvl9pPr>
              <a:defRPr sz="4966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smtClean="0"/>
              <a:t>MM.DD.20XX</a:t>
            </a:r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75BE66-B004-4B62-93B5-6C3A07EE5DE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5644004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5366" y="2853584"/>
            <a:ext cx="9764543" cy="9987545"/>
          </a:xfrm>
        </p:spPr>
        <p:txBody>
          <a:bodyPr anchor="b"/>
          <a:lstStyle>
            <a:lvl1pPr>
              <a:defRPr sz="7946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2870909" y="6162952"/>
            <a:ext cx="15326827" cy="30418415"/>
          </a:xfrm>
        </p:spPr>
        <p:txBody>
          <a:bodyPr/>
          <a:lstStyle>
            <a:lvl1pPr marL="0" indent="0">
              <a:buNone/>
              <a:defRPr sz="7946"/>
            </a:lvl1pPr>
            <a:lvl2pPr marL="1135319" indent="0">
              <a:buNone/>
              <a:defRPr sz="6953"/>
            </a:lvl2pPr>
            <a:lvl3pPr marL="2270638" indent="0">
              <a:buNone/>
              <a:defRPr sz="5960"/>
            </a:lvl3pPr>
            <a:lvl4pPr marL="3405957" indent="0">
              <a:buNone/>
              <a:defRPr sz="4966"/>
            </a:lvl4pPr>
            <a:lvl5pPr marL="4541276" indent="0">
              <a:buNone/>
              <a:defRPr sz="4966"/>
            </a:lvl5pPr>
            <a:lvl6pPr marL="5676595" indent="0">
              <a:buNone/>
              <a:defRPr sz="4966"/>
            </a:lvl6pPr>
            <a:lvl7pPr marL="6811914" indent="0">
              <a:buNone/>
              <a:defRPr sz="4966"/>
            </a:lvl7pPr>
            <a:lvl8pPr marL="7947233" indent="0">
              <a:buNone/>
              <a:defRPr sz="4966"/>
            </a:lvl8pPr>
            <a:lvl9pPr marL="9082552" indent="0">
              <a:buNone/>
              <a:defRPr sz="4966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3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319" indent="0">
              <a:buNone/>
              <a:defRPr sz="3476"/>
            </a:lvl2pPr>
            <a:lvl3pPr marL="2270638" indent="0">
              <a:buNone/>
              <a:defRPr sz="2980"/>
            </a:lvl3pPr>
            <a:lvl4pPr marL="3405957" indent="0">
              <a:buNone/>
              <a:defRPr sz="2483"/>
            </a:lvl4pPr>
            <a:lvl5pPr marL="4541276" indent="0">
              <a:buNone/>
              <a:defRPr sz="2483"/>
            </a:lvl5pPr>
            <a:lvl6pPr marL="5676595" indent="0">
              <a:buNone/>
              <a:defRPr sz="2483"/>
            </a:lvl6pPr>
            <a:lvl7pPr marL="6811914" indent="0">
              <a:buNone/>
              <a:defRPr sz="2483"/>
            </a:lvl7pPr>
            <a:lvl8pPr marL="7947233" indent="0">
              <a:buNone/>
              <a:defRPr sz="2483"/>
            </a:lvl8pPr>
            <a:lvl9pPr marL="9082552" indent="0">
              <a:buNone/>
              <a:defRPr sz="248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 smtClean="0"/>
              <a:t>MM.DD.20XX</a:t>
            </a:r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75BE66-B004-4B62-93B5-6C3A07EE5DE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37195317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81421" y="7010399"/>
            <a:ext cx="26112371" cy="354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081421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MM.DD.20XX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028665" y="39672750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 smtClean="0"/>
              <a:t>AJOUTER UN PIED DE PAGE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381869" y="39672750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75BE66-B004-4B62-93B5-6C3A07EE5DE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770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/>
  <p:txStyles>
    <p:titleStyle>
      <a:lvl1pPr algn="l" defTabSz="2270638" rtl="0" eaLnBrk="1" latinLnBrk="0" hangingPunct="1">
        <a:lnSpc>
          <a:spcPct val="90000"/>
        </a:lnSpc>
        <a:spcBef>
          <a:spcPct val="0"/>
        </a:spcBef>
        <a:buNone/>
        <a:defRPr sz="109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660" indent="-567660" algn="l" defTabSz="2270638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3" kern="1200">
          <a:solidFill>
            <a:schemeClr val="tx1"/>
          </a:solidFill>
          <a:latin typeface="+mn-lt"/>
          <a:ea typeface="+mn-ea"/>
          <a:cs typeface="+mn-cs"/>
        </a:defRPr>
      </a:lvl1pPr>
      <a:lvl2pPr marL="1702979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8298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6" kern="1200">
          <a:solidFill>
            <a:schemeClr val="tx1"/>
          </a:solidFill>
          <a:latin typeface="+mn-lt"/>
          <a:ea typeface="+mn-ea"/>
          <a:cs typeface="+mn-cs"/>
        </a:defRPr>
      </a:lvl3pPr>
      <a:lvl4pPr marL="3973617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936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4255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9574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4893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50212" indent="-567660" algn="l" defTabSz="2270638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319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638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957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1276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6595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914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7233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2552" algn="l" defTabSz="2270638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3258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4841C4-9D77-45E7-945C-9B2D212D8016}">
  <ds:schemaRefs>
    <ds:schemaRef ds:uri="http://schemas.microsoft.com/office/2006/documentManagement/types"/>
    <ds:schemaRef ds:uri="http://purl.org/dc/terms/"/>
    <ds:schemaRef ds:uri="6dc4bcd6-49db-4c07-9060-8acfc67cef9f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fb0879af-3eba-417a-a55a-ffe6dcd6ca77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D3857B4-C055-4B5E-B923-721ACE470CD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5CDB61-046A-4160-8502-C1BE902868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</Words>
  <Application>Microsoft Office PowerPoint</Application>
  <PresentationFormat>Personnalisé</PresentationFormat>
  <Paragraphs>1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2023-09-01T12:15:17Z</dcterms:created>
  <dcterms:modified xsi:type="dcterms:W3CDTF">2023-09-22T12:12:48Z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